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5" r:id="rId1"/>
  </p:sldMasterIdLst>
  <p:notesMasterIdLst>
    <p:notesMasterId r:id="rId9"/>
  </p:notesMasterIdLst>
  <p:handoutMasterIdLst>
    <p:handoutMasterId r:id="rId10"/>
  </p:handoutMasterIdLst>
  <p:sldIdLst>
    <p:sldId id="369" r:id="rId2"/>
    <p:sldId id="362" r:id="rId3"/>
    <p:sldId id="325" r:id="rId4"/>
    <p:sldId id="256" r:id="rId5"/>
    <p:sldId id="257" r:id="rId6"/>
    <p:sldId id="327" r:id="rId7"/>
    <p:sldId id="258" r:id="rId8"/>
  </p:sldIdLst>
  <p:sldSz cx="9144000" cy="6858000" type="screen4x3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ashant Makwana" initials="PM" lastIdx="1" clrIdx="0">
    <p:extLst>
      <p:ext uri="{19B8F6BF-5375-455C-9EA6-DF929625EA0E}">
        <p15:presenceInfo xmlns:p15="http://schemas.microsoft.com/office/powerpoint/2012/main" userId="1e1a0eb4b79bec1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0066"/>
    <a:srgbClr val="13256F"/>
    <a:srgbClr val="FFD653"/>
    <a:srgbClr val="AAB7F0"/>
    <a:srgbClr val="FBE2D9"/>
    <a:srgbClr val="FBB29B"/>
    <a:srgbClr val="FF9966"/>
    <a:srgbClr val="F2F2F2"/>
    <a:srgbClr val="B9D0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0" autoAdjust="0"/>
    <p:restoredTop sz="94660"/>
  </p:normalViewPr>
  <p:slideViewPr>
    <p:cSldViewPr>
      <p:cViewPr varScale="1">
        <p:scale>
          <a:sx n="73" d="100"/>
          <a:sy n="73" d="100"/>
        </p:scale>
        <p:origin x="132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6"/>
    </p:cViewPr>
  </p:sorterViewPr>
  <p:notesViewPr>
    <p:cSldViewPr>
      <p:cViewPr varScale="1">
        <p:scale>
          <a:sx n="60" d="100"/>
          <a:sy n="60" d="100"/>
        </p:scale>
        <p:origin x="3216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2080"/>
          </a:xfrm>
          <a:prstGeom prst="rect">
            <a:avLst/>
          </a:prstGeom>
        </p:spPr>
        <p:txBody>
          <a:bodyPr vert="horz" lIns="95735" tIns="47867" rIns="95735" bIns="47867" rtlCol="0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993" y="0"/>
            <a:ext cx="3078427" cy="512080"/>
          </a:xfrm>
          <a:prstGeom prst="rect">
            <a:avLst/>
          </a:prstGeom>
        </p:spPr>
        <p:txBody>
          <a:bodyPr vert="horz" lIns="95735" tIns="47867" rIns="95735" bIns="47867" rtlCol="0"/>
          <a:lstStyle>
            <a:lvl1pPr algn="r">
              <a:defRPr sz="1300"/>
            </a:lvl1pPr>
          </a:lstStyle>
          <a:p>
            <a:fld id="{447E4FE9-57A9-4035-B5B7-2A7E215E8CF7}" type="datetimeFigureOut">
              <a:rPr lang="en-IN" smtClean="0"/>
              <a:t>27/02/2023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786"/>
            <a:ext cx="3078427" cy="512080"/>
          </a:xfrm>
          <a:prstGeom prst="rect">
            <a:avLst/>
          </a:prstGeom>
        </p:spPr>
        <p:txBody>
          <a:bodyPr vert="horz" lIns="95735" tIns="47867" rIns="95735" bIns="47867" rtlCol="0" anchor="b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993" y="9720786"/>
            <a:ext cx="3078427" cy="512080"/>
          </a:xfrm>
          <a:prstGeom prst="rect">
            <a:avLst/>
          </a:prstGeom>
        </p:spPr>
        <p:txBody>
          <a:bodyPr vert="horz" lIns="95735" tIns="47867" rIns="95735" bIns="47867" rtlCol="0" anchor="b"/>
          <a:lstStyle>
            <a:lvl1pPr algn="r">
              <a:defRPr sz="1300"/>
            </a:lvl1pPr>
          </a:lstStyle>
          <a:p>
            <a:fld id="{CD493E34-B961-49D4-A807-A130C2FD032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07793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8427" cy="513508"/>
          </a:xfrm>
          <a:prstGeom prst="rect">
            <a:avLst/>
          </a:prstGeom>
        </p:spPr>
        <p:txBody>
          <a:bodyPr vert="horz" lIns="95735" tIns="47867" rIns="95735" bIns="47867" rtlCol="0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3" y="2"/>
            <a:ext cx="3078427" cy="513508"/>
          </a:xfrm>
          <a:prstGeom prst="rect">
            <a:avLst/>
          </a:prstGeom>
        </p:spPr>
        <p:txBody>
          <a:bodyPr vert="horz" lIns="95735" tIns="47867" rIns="95735" bIns="47867" rtlCol="0"/>
          <a:lstStyle>
            <a:lvl1pPr algn="r">
              <a:defRPr sz="1300"/>
            </a:lvl1pPr>
          </a:lstStyle>
          <a:p>
            <a:fld id="{EAA75528-18F4-42A4-82D8-DBEA6A83FB54}" type="datetimeFigureOut">
              <a:rPr lang="en-IN" smtClean="0"/>
              <a:pPr/>
              <a:t>27/02/2023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53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35" tIns="47867" rIns="95735" bIns="47867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11"/>
            <a:ext cx="5683250" cy="4029879"/>
          </a:xfrm>
          <a:prstGeom prst="rect">
            <a:avLst/>
          </a:prstGeom>
        </p:spPr>
        <p:txBody>
          <a:bodyPr vert="horz" lIns="95735" tIns="47867" rIns="95735" bIns="4786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8427" cy="513507"/>
          </a:xfrm>
          <a:prstGeom prst="rect">
            <a:avLst/>
          </a:prstGeom>
        </p:spPr>
        <p:txBody>
          <a:bodyPr vert="horz" lIns="95735" tIns="47867" rIns="95735" bIns="47867" rtlCol="0" anchor="b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3" y="9721108"/>
            <a:ext cx="3078427" cy="513507"/>
          </a:xfrm>
          <a:prstGeom prst="rect">
            <a:avLst/>
          </a:prstGeom>
        </p:spPr>
        <p:txBody>
          <a:bodyPr vert="horz" lIns="95735" tIns="47867" rIns="95735" bIns="47867" rtlCol="0" anchor="b"/>
          <a:lstStyle>
            <a:lvl1pPr algn="r">
              <a:defRPr sz="1300"/>
            </a:lvl1pPr>
          </a:lstStyle>
          <a:p>
            <a:fld id="{53F9D402-2937-43D1-B4AC-0789ECDED391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282896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2325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6703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4910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gu-IN" dirty="0"/>
          </a:p>
        </p:txBody>
      </p:sp>
    </p:spTree>
    <p:extLst>
      <p:ext uri="{BB962C8B-B14F-4D97-AF65-F5344CB8AC3E}">
        <p14:creationId xmlns:p14="http://schemas.microsoft.com/office/powerpoint/2010/main" val="3383613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1570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85260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37F7-CF0F-4434-906E-F82753430064}" type="datetime1">
              <a:rPr lang="en-IN" smtClean="0"/>
              <a:t>27/02/2023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Prepare By : Prajapati Amit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86668-67D4-47D4-AA26-04CB825090D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47835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5F0F9-4E45-4952-A5B3-FF8AC5188D2A}" type="datetime1">
              <a:rPr lang="en-IN" smtClean="0"/>
              <a:t>27/02/2023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Prepare By : Prajapati Amit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86668-67D4-47D4-AA26-04CB825090D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310174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B5267-D3B2-47F3-894A-1BC5BE3B60D8}" type="datetime1">
              <a:rPr lang="en-IN" smtClean="0"/>
              <a:t>27/02/2023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Prepare By : Prajapati Amit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86668-67D4-47D4-AA26-04CB825090D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555097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9F51-143B-4A79-9787-241E2654CF59}" type="datetime1">
              <a:rPr lang="en-IN" smtClean="0"/>
              <a:t>27/02/2023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Prepare By : Prajapati Amit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86668-67D4-47D4-AA26-04CB825090D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833305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A217-D93B-4719-B45D-FC0A6A2AFCB6}" type="datetime1">
              <a:rPr lang="en-IN" smtClean="0"/>
              <a:t>27/02/2023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Prepare By : Prajapati Amit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86668-67D4-47D4-AA26-04CB825090D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421386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AA4BA-97E6-43A4-B251-10E9FF0BC094}" type="datetime1">
              <a:rPr lang="en-IN" smtClean="0"/>
              <a:t>27/02/2023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Prepare By : Prajapati Amit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86668-67D4-47D4-AA26-04CB825090D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4695064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04DC-B123-47DF-99C7-A70E0000EF81}" type="datetime1">
              <a:rPr lang="en-IN" smtClean="0"/>
              <a:t>27/02/2023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Prepare By : Prajapati Amit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86668-67D4-47D4-AA26-04CB825090D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048562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2FD0-BCB7-45D2-8535-978973974F7B}" type="datetime1">
              <a:rPr lang="en-IN" smtClean="0"/>
              <a:t>27/02/2023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Prepare By : Prajapati Amit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86668-67D4-47D4-AA26-04CB825090D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2088266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918CA-930A-40CF-8212-BAB9FC211EB9}" type="datetime1">
              <a:rPr lang="en-IN" smtClean="0"/>
              <a:t>27/02/2023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Prepare By : Prajapati Amit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86668-67D4-47D4-AA26-04CB825090D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542061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B84B9-088A-4673-8254-A5ADADE1DCA4}" type="datetime1">
              <a:rPr lang="en-IN" smtClean="0"/>
              <a:t>27/02/2023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Prepare By : Prajapati Amit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86668-67D4-47D4-AA26-04CB825090D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0572654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2620-7E7D-43BA-8113-D47BCA9AF002}" type="datetime1">
              <a:rPr lang="en-IN" smtClean="0"/>
              <a:t>27/02/2023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Prepare By : Prajapati Amit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86668-67D4-47D4-AA26-04CB825090D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8283306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B4173-0B3E-4F86-803F-2CCCC0D82E14}" type="datetime1">
              <a:rPr lang="en-IN" smtClean="0"/>
              <a:t>27/02/2023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Prepare By : Prajapati Amit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86668-67D4-47D4-AA26-04CB825090D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7192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transition spd="slow">
    <p:push dir="u"/>
  </p:transition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hyperlink" Target="https://www.incometax.gov.in/iec/foportal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8928992" cy="6624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accent5">
                <a:lumMod val="75000"/>
              </a:schemeClr>
            </a:solidFill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278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9512" y="332656"/>
            <a:ext cx="8820000" cy="864096"/>
          </a:xfrm>
          <a:solidFill>
            <a:srgbClr val="13256F"/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lvl="0" algn="just"/>
            <a:r>
              <a:rPr lang="gu-IN" sz="3000" b="1" dirty="0">
                <a:solidFill>
                  <a:schemeClr val="bg1"/>
                </a:solidFill>
              </a:rPr>
              <a:t>    </a:t>
            </a:r>
            <a:r>
              <a:rPr lang="en-IN" b="1" dirty="0">
                <a:solidFill>
                  <a:schemeClr val="bg1"/>
                </a:solidFill>
              </a:rPr>
              <a:t>AADAHR CARD </a:t>
            </a:r>
            <a:r>
              <a:rPr lang="gu-IN" b="1" dirty="0">
                <a:solidFill>
                  <a:schemeClr val="bg1"/>
                </a:solidFill>
              </a:rPr>
              <a:t>અને PAN CARD LINK કરવાના  નિયમ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86668-67D4-47D4-AA26-04CB825090DC}" type="slidenum">
              <a:rPr lang="en-IN" smtClean="0"/>
              <a:pPr/>
              <a:t>2</a:t>
            </a:fld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gu-IN" b="1" dirty="0"/>
              <a:t>દરેક વ્યક્તિ</a:t>
            </a:r>
            <a:r>
              <a:rPr lang="en-US" b="1" dirty="0"/>
              <a:t> </a:t>
            </a:r>
            <a:r>
              <a:rPr lang="gu-IN" b="1" dirty="0"/>
              <a:t>જે ઇન્કમટેક્ષ  રીટર્ન ભરતા હોય કે નો ભરતા હોય બધા એ ઇન્કમટેક્ષ ની વેબસાઈટ માં  આધારકાર્ડ પાનકાર્ડ લીંક કરાવા ફરજીયાત છે.</a:t>
            </a:r>
            <a:endParaRPr lang="en-IN" dirty="0"/>
          </a:p>
          <a:p>
            <a:pPr marL="0" indent="0">
              <a:buNone/>
            </a:pPr>
            <a:endParaRPr lang="en-IN" dirty="0"/>
          </a:p>
          <a:p>
            <a:pPr lvl="0" algn="just"/>
            <a:r>
              <a:rPr lang="gu-IN" b="1" dirty="0"/>
              <a:t>૩૧/૦૩/૨૦૨૩ સુધીમાં ૧૦૦૦ રૂપિયા લેઇટ ફી ભરીને આધારકાર્ડ પાનકાર્ડ લીંક કરાવું ફરજીયાત છે.</a:t>
            </a:r>
            <a:endParaRPr lang="en-IN" dirty="0"/>
          </a:p>
          <a:p>
            <a:pPr marL="0" indent="0" algn="just">
              <a:buNone/>
            </a:pPr>
            <a:endParaRPr lang="en-IN" dirty="0"/>
          </a:p>
          <a:p>
            <a:pPr lvl="0" algn="just"/>
            <a:r>
              <a:rPr lang="gu-IN" b="1" dirty="0"/>
              <a:t>તારીખ ૩૧/૦૩/૨૦૨૩ સુધી માં જો આધારકાર્ડ પાનકાર્ડ લીંક નઈ હોય તો પાનકાર્ડ સ્થગીત કરી દેવામાં  આવશે</a:t>
            </a:r>
            <a:r>
              <a:rPr lang="gu-IN" b="1" dirty="0" smtClean="0"/>
              <a:t>.</a:t>
            </a:r>
          </a:p>
          <a:p>
            <a:pPr marL="0" lvl="0" indent="0" algn="just">
              <a:buNone/>
            </a:pPr>
            <a:endParaRPr lang="gu-IN" b="1" dirty="0" smtClean="0"/>
          </a:p>
          <a:p>
            <a:pPr lvl="0" algn="just"/>
            <a:r>
              <a:rPr lang="gu-IN" b="1" dirty="0" smtClean="0"/>
              <a:t>જે વ્યક્તિ ની ઉમર 80 વર્ષ કે તેથી વધુ હોય તેને AADHAR CARD અને PAN CARD LINK કરવા ફરજીયાત નથી. </a:t>
            </a:r>
            <a:endParaRPr lang="en-IN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27075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3"/>
          <p:cNvSpPr/>
          <p:nvPr/>
        </p:nvSpPr>
        <p:spPr>
          <a:xfrm>
            <a:off x="3995936" y="4725144"/>
            <a:ext cx="1080120" cy="1872208"/>
          </a:xfrm>
          <a:prstGeom prst="downArrow">
            <a:avLst/>
          </a:prstGeom>
          <a:solidFill>
            <a:srgbClr val="13256F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86668-67D4-47D4-AA26-04CB825090DC}" type="slidenum">
              <a:rPr lang="en-IN" smtClean="0"/>
              <a:pPr/>
              <a:t>3</a:t>
            </a:fld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0" y="620688"/>
            <a:ext cx="9144000" cy="20882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gu-IN" sz="3000" b="1" dirty="0"/>
              <a:t>ઇન્કમટેક્ષ ની વેબસાઈટ પર AADHAR CARD અને PAN CARD LINK છે કે નહિ તે STATUS કેવી રીતે ચેક કરવું</a:t>
            </a:r>
            <a:r>
              <a:rPr lang="en-IN" sz="3000" b="1" dirty="0" smtClean="0"/>
              <a:t>?</a:t>
            </a:r>
          </a:p>
          <a:p>
            <a:pPr algn="ctr">
              <a:lnSpc>
                <a:spcPct val="150000"/>
              </a:lnSpc>
            </a:pPr>
            <a:r>
              <a:rPr lang="gu-IN" sz="3000" b="1" dirty="0" smtClean="0"/>
              <a:t>સૌ પ્રથમ નીચે આપેલ LINK પર કિલક કરો   </a:t>
            </a:r>
            <a:endParaRPr lang="en-IN" sz="3000" b="1" dirty="0"/>
          </a:p>
        </p:txBody>
      </p:sp>
      <p:sp>
        <p:nvSpPr>
          <p:cNvPr id="6" name="Rectangle 5"/>
          <p:cNvSpPr/>
          <p:nvPr/>
        </p:nvSpPr>
        <p:spPr>
          <a:xfrm>
            <a:off x="899592" y="2780928"/>
            <a:ext cx="7344816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IN" sz="3000" dirty="0">
                <a:hlinkClick r:id="rId4"/>
              </a:rPr>
              <a:t>https://www.incometax.gov.in/iec/foportal/</a:t>
            </a:r>
            <a:endParaRPr lang="en-IN" sz="3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34800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86668-67D4-47D4-AA26-04CB825090DC}" type="slidenum">
              <a:rPr lang="en-IN" smtClean="0"/>
              <a:pPr/>
              <a:t>4</a:t>
            </a:fld>
            <a:endParaRPr lang="en-I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858000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3995936" y="3140968"/>
            <a:ext cx="2016224" cy="1872208"/>
          </a:xfrm>
          <a:prstGeom prst="wedgeEllipseCallout">
            <a:avLst>
              <a:gd name="adj1" fmla="val -116262"/>
              <a:gd name="adj2" fmla="val -337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dirty="0">
                <a:solidFill>
                  <a:srgbClr val="FFFF00"/>
                </a:solidFill>
              </a:rPr>
              <a:t>1.</a:t>
            </a:r>
            <a:r>
              <a:rPr lang="gu-IN" dirty="0"/>
              <a:t>ઇન્કમ ટેક્ષ ની વેબસાઈટ પર LINK AADHAR STATUS પર ક્લિક કરવું </a:t>
            </a:r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86799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86668-67D4-47D4-AA26-04CB825090DC}" type="slidenum">
              <a:rPr lang="en-IN" smtClean="0"/>
              <a:pPr/>
              <a:t>5</a:t>
            </a:fld>
            <a:endParaRPr lang="en-I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Oval Callout 3"/>
          <p:cNvSpPr/>
          <p:nvPr/>
        </p:nvSpPr>
        <p:spPr>
          <a:xfrm>
            <a:off x="3419872" y="4797152"/>
            <a:ext cx="2304256" cy="1080120"/>
          </a:xfrm>
          <a:prstGeom prst="wedgeEllipseCallout">
            <a:avLst>
              <a:gd name="adj1" fmla="val -72091"/>
              <a:gd name="adj2" fmla="val -309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dirty="0">
                <a:solidFill>
                  <a:srgbClr val="FFFF00"/>
                </a:solidFill>
              </a:rPr>
              <a:t>3.</a:t>
            </a:r>
            <a:r>
              <a:rPr lang="gu-IN" dirty="0"/>
              <a:t>અહિયાં તમારો AADHAR નંબર  લખવો </a:t>
            </a:r>
            <a:endParaRPr lang="en-IN" dirty="0"/>
          </a:p>
        </p:txBody>
      </p:sp>
      <p:sp>
        <p:nvSpPr>
          <p:cNvPr id="12" name="Oval Callout 11"/>
          <p:cNvSpPr/>
          <p:nvPr/>
        </p:nvSpPr>
        <p:spPr>
          <a:xfrm>
            <a:off x="2843808" y="3365375"/>
            <a:ext cx="2304256" cy="1080120"/>
          </a:xfrm>
          <a:prstGeom prst="wedgeEllipseCallout">
            <a:avLst>
              <a:gd name="adj1" fmla="val -81185"/>
              <a:gd name="adj2" fmla="val 95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dirty="0">
                <a:solidFill>
                  <a:srgbClr val="FFFF00"/>
                </a:solidFill>
              </a:rPr>
              <a:t>2.</a:t>
            </a:r>
            <a:r>
              <a:rPr lang="gu-IN" dirty="0"/>
              <a:t>અહિયાં તમારો PAN નંબર લખવો </a:t>
            </a:r>
            <a:endParaRPr lang="en-IN" dirty="0"/>
          </a:p>
        </p:txBody>
      </p:sp>
      <p:sp>
        <p:nvSpPr>
          <p:cNvPr id="13" name="Oval Callout 12"/>
          <p:cNvSpPr/>
          <p:nvPr/>
        </p:nvSpPr>
        <p:spPr>
          <a:xfrm>
            <a:off x="5993904" y="3299842"/>
            <a:ext cx="2304256" cy="1497310"/>
          </a:xfrm>
          <a:prstGeom prst="wedgeEllipseCallout">
            <a:avLst>
              <a:gd name="adj1" fmla="val 22983"/>
              <a:gd name="adj2" fmla="val 1160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dirty="0">
                <a:solidFill>
                  <a:srgbClr val="FFFF00"/>
                </a:solidFill>
              </a:rPr>
              <a:t>4.</a:t>
            </a:r>
            <a:r>
              <a:rPr lang="gu-IN" dirty="0"/>
              <a:t>ત્યાર બાદ VIEW LINK AADHAR STATUS પર ક્લિક કરવું </a:t>
            </a:r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28995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86668-67D4-47D4-AA26-04CB825090DC}" type="slidenum">
              <a:rPr lang="en-IN" smtClean="0"/>
              <a:pPr/>
              <a:t>6</a:t>
            </a:fld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395536" y="4521970"/>
            <a:ext cx="3096344" cy="2232248"/>
          </a:xfrm>
          <a:prstGeom prst="wedgeEllipseCallout">
            <a:avLst>
              <a:gd name="adj1" fmla="val 34539"/>
              <a:gd name="adj2" fmla="val -638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dirty="0"/>
              <a:t>જો તમારા AADHAR CARD અને PAN CARD LINK હશે તો આવી રીતે દેખાડશે  </a:t>
            </a:r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16537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8" name="Oval Callout 7"/>
          <p:cNvSpPr/>
          <p:nvPr/>
        </p:nvSpPr>
        <p:spPr>
          <a:xfrm>
            <a:off x="-180528" y="3645024"/>
            <a:ext cx="3024336" cy="2232248"/>
          </a:xfrm>
          <a:prstGeom prst="wedgeEllipseCallout">
            <a:avLst>
              <a:gd name="adj1" fmla="val 65869"/>
              <a:gd name="adj2" fmla="val -488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gu-IN" dirty="0"/>
              <a:t>જો તમારું AADHAR CARD અને PAN CARD LINK નહિ હોય તો આવું દેખાડશે </a:t>
            </a:r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15090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2|0.2|0.1|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0|0|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4332</TotalTime>
  <Words>178</Words>
  <Application>Microsoft Office PowerPoint</Application>
  <PresentationFormat>On-screen Show (4:3)</PresentationFormat>
  <Paragraphs>22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Shruti</vt:lpstr>
      <vt:lpstr>Office Theme</vt:lpstr>
      <vt:lpstr>PowerPoint Presentation</vt:lpstr>
      <vt:lpstr>    AADAHR CARD અને PAN CARD LINK કરવાના  નિયમ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Wipro Limited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Valued Customer</dc:creator>
  <cp:lastModifiedBy>HP</cp:lastModifiedBy>
  <cp:revision>854</cp:revision>
  <cp:lastPrinted>2018-01-22T06:15:55Z</cp:lastPrinted>
  <dcterms:created xsi:type="dcterms:W3CDTF">2017-11-11T06:40:01Z</dcterms:created>
  <dcterms:modified xsi:type="dcterms:W3CDTF">2023-02-27T11:31:42Z</dcterms:modified>
</cp:coreProperties>
</file>